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8292"/>
  <ax:ocxPr ax:name="_cy" ax:value="11342"/>
  <ax:ocxPr ax:name="FlashVars" ax:value=""/>
  <ax:ocxPr ax:name="Movie" ax:value="http://www.polleverywhere.com/free_text_polls/MTM5MjY5NTExMA.swf"/>
  <ax:ocxPr ax:name="Src" ax:value="http://www.polleverywhere.com/free_text_polls/MTM5MjY5NTExMA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FB103-3C2B-49CA-8DD6-C506EF6B4F7B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7D43E-7B93-46F5-9CCC-778BF98F5A2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mainfrm"/>
          <p:cNvSpPr>
            <a:spLocks noEditPoints="1" noChangeArrowheads="1"/>
          </p:cNvSpPr>
          <p:nvPr/>
        </p:nvSpPr>
        <p:spPr bwMode="auto">
          <a:xfrm>
            <a:off x="3505200" y="1828800"/>
            <a:ext cx="2895600" cy="29718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C:\Documents and Settings\Chris\Local Settings\Temporary Internet Files\Content.IE5\H2UQQ0FF\MC9000135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828800"/>
            <a:ext cx="4000212" cy="26734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05000" y="457200"/>
            <a:ext cx="601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DENISE" pitchFamily="2" charset="2"/>
              </a:rPr>
              <a:t>Computing:</a:t>
            </a:r>
            <a:r>
              <a:rPr lang="en-US" sz="6000" dirty="0" smtClean="0">
                <a:solidFill>
                  <a:schemeClr val="bg1"/>
                </a:solidFill>
                <a:latin typeface="AKEEM" pitchFamily="2" charset="2"/>
              </a:rPr>
              <a:t> Gas</a:t>
            </a:r>
            <a:endParaRPr lang="en-US" sz="6000" dirty="0">
              <a:solidFill>
                <a:srgbClr val="FF0000"/>
              </a:solidFill>
              <a:latin typeface="DENISE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5410200"/>
            <a:ext cx="541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Booting up……….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latin typeface="DENISE" pitchFamily="2" charset="2"/>
              </a:rPr>
              <a:t>What time is it?</a:t>
            </a:r>
            <a:endParaRPr lang="en-US" sz="6000" dirty="0">
              <a:solidFill>
                <a:srgbClr val="C00000"/>
              </a:solidFill>
              <a:latin typeface="DENISE" pitchFamily="2" charset="2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solidFill>
                  <a:schemeClr val="bg1"/>
                </a:solidFill>
                <a:latin typeface="AKEEM" pitchFamily="2" charset="2"/>
              </a:rPr>
              <a:t>KWL time!!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-What do we know?</a:t>
            </a:r>
          </a:p>
          <a:p>
            <a:pPr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-What do we want to know?</a:t>
            </a:r>
          </a:p>
          <a:p>
            <a:pPr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-What to we think we will learn?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5364" name="Picture 4" descr="C:\Documents and Settings\Chris\Local Settings\Temporary Internet Files\Content.IE5\MGQ3FBKF\MC90014018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400800" y="1676400"/>
            <a:ext cx="2133600" cy="4796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DENISE" pitchFamily="2" charset="2"/>
              </a:rPr>
              <a:t>Compu</a:t>
            </a:r>
            <a:r>
              <a:rPr lang="en-US" dirty="0" smtClean="0">
                <a:solidFill>
                  <a:srgbClr val="FF0000"/>
                </a:solidFill>
                <a:latin typeface="DENISE" pitchFamily="2" charset="2"/>
              </a:rPr>
              <a:t>-Com:</a:t>
            </a:r>
            <a:r>
              <a:rPr lang="en-US" dirty="0" smtClean="0">
                <a:solidFill>
                  <a:schemeClr val="bg1"/>
                </a:solidFill>
                <a:latin typeface="AKEEM" pitchFamily="2" charset="2"/>
              </a:rPr>
              <a:t> What is gas?</a:t>
            </a:r>
            <a:endParaRPr lang="en-US" dirty="0">
              <a:solidFill>
                <a:srgbClr val="FF0000"/>
              </a:solidFill>
              <a:latin typeface="DENISE" pitchFamily="2" charset="2"/>
            </a:endParaRPr>
          </a:p>
        </p:txBody>
      </p:sp>
      <p:pic>
        <p:nvPicPr>
          <p:cNvPr id="10" name="Picture 4" descr="Poll_Everywhere-Communication_Best_Practices.pdf (page 1 of 3).png"/>
          <p:cNvPicPr>
            <a:picLocks noChangeAspect="1"/>
          </p:cNvPicPr>
          <p:nvPr/>
        </p:nvPicPr>
        <p:blipFill>
          <a:blip r:embed="rId4" cstate="print"/>
          <a:srcRect l="7144" r="4758"/>
          <a:stretch>
            <a:fillRect/>
          </a:stretch>
        </p:blipFill>
        <p:spPr bwMode="auto">
          <a:xfrm>
            <a:off x="7315200" y="4876800"/>
            <a:ext cx="1320800" cy="183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mainfrm"/>
          <p:cNvSpPr>
            <a:spLocks noEditPoints="1" noChangeArrowheads="1"/>
          </p:cNvSpPr>
          <p:nvPr/>
        </p:nvSpPr>
        <p:spPr bwMode="auto">
          <a:xfrm>
            <a:off x="7086600" y="213360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ontrols>
      <p:control spid="14340" name="ShockwaveFlash1" r:id="rId2" imgW="6584436" imgH="4083554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DENISE" pitchFamily="2" charset="2"/>
              </a:rPr>
              <a:t>Water Balloon!</a:t>
            </a:r>
            <a:endParaRPr lang="en-US" dirty="0">
              <a:solidFill>
                <a:srgbClr val="FF0000"/>
              </a:solidFill>
              <a:latin typeface="DENISE" pitchFamily="2" charset="2"/>
            </a:endParaRPr>
          </a:p>
        </p:txBody>
      </p:sp>
      <p:pic>
        <p:nvPicPr>
          <p:cNvPr id="16386" name="Picture 2" descr="C:\Documents and Settings\Chris\Local Settings\Temporary Internet Files\Content.IE5\45BI78T9\MC900355475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743200"/>
            <a:ext cx="1830629" cy="1894446"/>
          </a:xfrm>
          <a:prstGeom prst="rect">
            <a:avLst/>
          </a:prstGeom>
          <a:noFill/>
        </p:spPr>
      </p:pic>
      <p:sp>
        <p:nvSpPr>
          <p:cNvPr id="5" name="Flowchart: Magnetic Disk 4"/>
          <p:cNvSpPr/>
          <p:nvPr/>
        </p:nvSpPr>
        <p:spPr>
          <a:xfrm>
            <a:off x="1295400" y="4572000"/>
            <a:ext cx="3124200" cy="21336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Cold Water</a:t>
            </a:r>
            <a:endParaRPr lang="en-US" sz="3200" dirty="0"/>
          </a:p>
        </p:txBody>
      </p:sp>
      <p:sp>
        <p:nvSpPr>
          <p:cNvPr id="6" name="Flowchart: Magnetic Disk 5"/>
          <p:cNvSpPr/>
          <p:nvPr/>
        </p:nvSpPr>
        <p:spPr>
          <a:xfrm>
            <a:off x="5029200" y="4572000"/>
            <a:ext cx="3048000" cy="21336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Hot Water</a:t>
            </a:r>
            <a:endParaRPr lang="en-US" sz="3200" dirty="0"/>
          </a:p>
        </p:txBody>
      </p:sp>
      <p:sp>
        <p:nvSpPr>
          <p:cNvPr id="7" name="Rounded Rectangle 6"/>
          <p:cNvSpPr/>
          <p:nvPr/>
        </p:nvSpPr>
        <p:spPr>
          <a:xfrm rot="2086124">
            <a:off x="1467951" y="5249421"/>
            <a:ext cx="3810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 rot="20891343">
            <a:off x="3700358" y="5977752"/>
            <a:ext cx="381000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n 11"/>
          <p:cNvSpPr/>
          <p:nvPr/>
        </p:nvSpPr>
        <p:spPr>
          <a:xfrm>
            <a:off x="5943600" y="4724400"/>
            <a:ext cx="1066800" cy="838200"/>
          </a:xfrm>
          <a:prstGeom prst="su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86000" y="1524000"/>
            <a:ext cx="541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going to happen when the balloons take a dip into the water? </a:t>
            </a:r>
            <a:endParaRPr lang="en-US" sz="2800" dirty="0"/>
          </a:p>
        </p:txBody>
      </p:sp>
      <p:pic>
        <p:nvPicPr>
          <p:cNvPr id="14" name="Picture 2" descr="C:\Documents and Settings\Chris\Local Settings\Temporary Internet Files\Content.IE5\45BI78T9\MC90035547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934200" y="2743200"/>
            <a:ext cx="1830629" cy="1894446"/>
          </a:xfrm>
          <a:prstGeom prst="rect">
            <a:avLst/>
          </a:prstGeom>
          <a:noFill/>
        </p:spPr>
      </p:pic>
      <p:sp>
        <p:nvSpPr>
          <p:cNvPr id="15" name="Curved Down Arrow 14"/>
          <p:cNvSpPr/>
          <p:nvPr/>
        </p:nvSpPr>
        <p:spPr>
          <a:xfrm>
            <a:off x="2362200" y="3733800"/>
            <a:ext cx="1143000" cy="685800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urved Down Arrow 15"/>
          <p:cNvSpPr/>
          <p:nvPr/>
        </p:nvSpPr>
        <p:spPr>
          <a:xfrm flipH="1">
            <a:off x="5867400" y="3733800"/>
            <a:ext cx="1143000" cy="685800"/>
          </a:xfrm>
          <a:prstGeom prst="curved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DENISE" pitchFamily="2" charset="2"/>
              </a:rPr>
              <a:t>Where did that water go?</a:t>
            </a:r>
            <a:endParaRPr lang="en-US" dirty="0">
              <a:solidFill>
                <a:srgbClr val="FF0000"/>
              </a:solidFill>
              <a:latin typeface="DENISE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Draw a picture to represent what you believe happens to the water when it has been evaporated. (Draw a picture of what gas</a:t>
            </a:r>
          </a:p>
          <a:p>
            <a:pPr>
              <a:buNone/>
            </a:pPr>
            <a:r>
              <a:rPr lang="en-US" dirty="0" smtClean="0"/>
              <a:t>	looks like).</a:t>
            </a:r>
            <a:endParaRPr lang="en-US" dirty="0"/>
          </a:p>
        </p:txBody>
      </p:sp>
      <p:pic>
        <p:nvPicPr>
          <p:cNvPr id="17410" name="Picture 2" descr="C:\Documents and Settings\Chris\Local Settings\Temporary Internet Files\Content.IE5\AUJEO72V\MC9003916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781800" y="4876800"/>
            <a:ext cx="1825142" cy="1771193"/>
          </a:xfrm>
          <a:prstGeom prst="rect">
            <a:avLst/>
          </a:prstGeom>
          <a:noFill/>
        </p:spPr>
      </p:pic>
      <p:pic>
        <p:nvPicPr>
          <p:cNvPr id="17412" name="Picture 4" descr="C:\Documents and Settings\Chris\Local Settings\Temporary Internet Files\Content.IE5\MGQ3FBKF\MC90035195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362200"/>
            <a:ext cx="1312866" cy="2743200"/>
          </a:xfrm>
          <a:prstGeom prst="rect">
            <a:avLst/>
          </a:prstGeom>
          <a:noFill/>
        </p:spPr>
      </p:pic>
      <p:sp>
        <p:nvSpPr>
          <p:cNvPr id="17413" name="mainfrm"/>
          <p:cNvSpPr>
            <a:spLocks noEditPoints="1" noChangeArrowheads="1"/>
          </p:cNvSpPr>
          <p:nvPr/>
        </p:nvSpPr>
        <p:spPr bwMode="auto">
          <a:xfrm>
            <a:off x="1219200" y="3733800"/>
            <a:ext cx="2362200" cy="25146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4" name="Picture 6" descr="C:\Documents and Settings\Chris\Local Settings\Temporary Internet Files\Content.IE5\H2UQQ0FF\MC90043156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495800"/>
            <a:ext cx="1295400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96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What time is it?</vt:lpstr>
      <vt:lpstr>Compu-Com: What is gas?</vt:lpstr>
      <vt:lpstr>Water Balloon!</vt:lpstr>
      <vt:lpstr>Where did that water go?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11</cp:revision>
  <dcterms:created xsi:type="dcterms:W3CDTF">2010-05-06T21:54:59Z</dcterms:created>
  <dcterms:modified xsi:type="dcterms:W3CDTF">2010-05-06T23:12:13Z</dcterms:modified>
</cp:coreProperties>
</file>